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0"/>
  </p:normalViewPr>
  <p:slideViewPr>
    <p:cSldViewPr>
      <p:cViewPr varScale="1">
        <p:scale>
          <a:sx n="73" d="100"/>
          <a:sy n="73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0728A-7E78-4074-85A9-165C717754FF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D303C-5E16-499E-BC02-0BA05AC45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D3A65-FC6F-4756-96A2-394E35CA6B69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E3068-F948-47B5-99C6-3BBBDAD2D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F4296-C19F-40F3-B619-3F05A48267FE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53E0D-F823-43F4-A864-38521CA1B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192A8-EE9B-4CDE-AE7F-C9B8AFBF3FFD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6138B-CC5E-432D-AC4F-1B358FDEB2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E46F-AF19-4134-A348-7C7CBB50CB7B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6AEB2-F307-45B0-B29B-CAB913C79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5D85E-B1AD-4A39-A472-5C9720A5B00A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B1C29-7048-4CAC-8727-0FAF623AD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83C81-9185-49CA-AE1A-AD5A1FC7120E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227E6-8EE8-4AC9-ABBB-5CBD2970C4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88B90-A9B2-4B70-AF47-83283502386F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879FA-569E-46A4-B822-414036B26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142BA-9AC4-4B71-ACF8-047C3165937B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D3E4E-A3A2-471C-B07B-6D3B09592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E184B-B70B-4AA6-8630-05109DE0AE6E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4D00B-9AE1-4602-9884-1D41D423D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A167B-402A-4726-B8A2-A92AC8BC1E65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13AB9-693A-4661-8DE5-38B43FBF00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39999">
              <a:srgbClr val="00B0F0"/>
            </a:gs>
            <a:gs pos="7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C192A1-1540-40C3-9C45-67E07CC8E031}" type="datetimeFigureOut">
              <a:rPr lang="ru-RU"/>
              <a:pPr>
                <a:defRPr/>
              </a:pPr>
              <a:t>15.09.2011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4FFE43-7CF7-4675-A56A-300540519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11.xml"/><Relationship Id="rId7" Type="http://schemas.openxmlformats.org/officeDocument/2006/relationships/slide" Target="slide6.xml"/><Relationship Id="rId12" Type="http://schemas.openxmlformats.org/officeDocument/2006/relationships/hyperlink" Target="file:///C:\Documents%20and%20Settings\&#1057;&#1086;&#1092;&#1100;&#1080;&#1085;&#1072;\&#1056;&#1072;&#1073;&#1086;&#1095;&#1080;&#1081;%20&#1089;&#1090;&#1086;&#1083;\&#1072;&#1082;&#1094;&#1080;&#1103;%2009\&#1050;&#1086;&#1083;&#1080;&#1095;&#1077;&#1089;&#1090;&#1074;&#1086;%20&#1089;&#1074;&#1077;&#1095;&#1077;&#1082;%20&#1079;&#1072;&#1074;&#1080;&#1089;&#1080;&#1090;%20&#1090;&#1086;&#1083;&#1100;&#1082;&#1086;%20&#1086;&#1090;%20&#1090;&#1077;&#1073;&#1103;&#187;1%2008.ppt%23-1,18,&#1090;&#1072;&#1073;&#1083;&#1086;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4.xml"/><Relationship Id="rId5" Type="http://schemas.openxmlformats.org/officeDocument/2006/relationships/slide" Target="slide8.xml"/><Relationship Id="rId10" Type="http://schemas.openxmlformats.org/officeDocument/2006/relationships/slide" Target="slide7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285750" y="214313"/>
            <a:ext cx="1857375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hlinkClick r:id="rId2" action="ppaction://hlinksldjump"/>
              </a:rPr>
              <a:t>1</a:t>
            </a:r>
            <a:endParaRPr lang="ru-RU" sz="4400" b="1" dirty="0"/>
          </a:p>
        </p:txBody>
      </p:sp>
      <p:sp>
        <p:nvSpPr>
          <p:cNvPr id="15" name="Скругленный прямоугольник 14">
            <a:hlinkClick r:id="rId3" action="ppaction://hlinksldjump"/>
          </p:cNvPr>
          <p:cNvSpPr/>
          <p:nvPr/>
        </p:nvSpPr>
        <p:spPr>
          <a:xfrm>
            <a:off x="3786188" y="5572125"/>
            <a:ext cx="1857375" cy="1071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hlinkClick r:id="rId3" action="ppaction://hlinksldjump"/>
              </a:rPr>
              <a:t>10</a:t>
            </a:r>
            <a:endParaRPr lang="ru-RU" sz="4400" b="1" dirty="0"/>
          </a:p>
        </p:txBody>
      </p:sp>
      <p:sp>
        <p:nvSpPr>
          <p:cNvPr id="16" name="Скругленный прямоугольник 15">
            <a:hlinkClick r:id="rId4" action="ppaction://hlinksldjump"/>
          </p:cNvPr>
          <p:cNvSpPr/>
          <p:nvPr/>
        </p:nvSpPr>
        <p:spPr>
          <a:xfrm>
            <a:off x="250825" y="1989138"/>
            <a:ext cx="1857375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>
                <a:solidFill>
                  <a:srgbClr val="FFFFFF"/>
                </a:solidFill>
                <a:cs typeface="Arial" charset="0"/>
                <a:hlinkClick r:id="rId4" action="ppaction://hlinksldjump"/>
              </a:rPr>
              <a:t>4</a:t>
            </a:r>
            <a:endParaRPr lang="ru-RU" sz="4400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Скругленный прямоугольник 16">
            <a:hlinkClick r:id="rId5" action="ppaction://hlinksldjump"/>
          </p:cNvPr>
          <p:cNvSpPr/>
          <p:nvPr/>
        </p:nvSpPr>
        <p:spPr>
          <a:xfrm>
            <a:off x="285750" y="3857625"/>
            <a:ext cx="1857375" cy="1071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hlinkClick r:id="rId5" action="ppaction://hlinksldjump"/>
              </a:rPr>
              <a:t>7</a:t>
            </a:r>
            <a:endParaRPr lang="ru-RU" sz="4400" b="1" dirty="0"/>
          </a:p>
        </p:txBody>
      </p:sp>
      <p:sp>
        <p:nvSpPr>
          <p:cNvPr id="18" name="Скругленный прямоугольник 17">
            <a:hlinkClick r:id="rId6" action="ppaction://hlinksldjump"/>
          </p:cNvPr>
          <p:cNvSpPr/>
          <p:nvPr/>
        </p:nvSpPr>
        <p:spPr>
          <a:xfrm>
            <a:off x="3714750" y="214313"/>
            <a:ext cx="1857375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hlinkClick r:id="rId6" action="ppaction://hlinksldjump"/>
              </a:rPr>
              <a:t>2</a:t>
            </a:r>
            <a:endParaRPr lang="ru-RU" sz="4400" b="1" dirty="0"/>
          </a:p>
        </p:txBody>
      </p:sp>
      <p:sp>
        <p:nvSpPr>
          <p:cNvPr id="19" name="Скругленный прямоугольник 18">
            <a:hlinkClick r:id="rId7" action="ppaction://hlinksldjump"/>
          </p:cNvPr>
          <p:cNvSpPr/>
          <p:nvPr/>
        </p:nvSpPr>
        <p:spPr>
          <a:xfrm>
            <a:off x="3714750" y="2000250"/>
            <a:ext cx="1857375" cy="1071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hlinkClick r:id="rId7" action="ppaction://hlinksldjump"/>
              </a:rPr>
              <a:t>5</a:t>
            </a:r>
            <a:endParaRPr lang="ru-RU" sz="4400" b="1" dirty="0"/>
          </a:p>
        </p:txBody>
      </p:sp>
      <p:sp>
        <p:nvSpPr>
          <p:cNvPr id="20" name="Скругленный прямоугольник 19">
            <a:hlinkClick r:id="rId8" action="ppaction://hlinksldjump"/>
          </p:cNvPr>
          <p:cNvSpPr/>
          <p:nvPr/>
        </p:nvSpPr>
        <p:spPr>
          <a:xfrm>
            <a:off x="3714750" y="3929063"/>
            <a:ext cx="1857375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hlinkClick r:id="rId8" action="ppaction://hlinksldjump"/>
              </a:rPr>
              <a:t>8</a:t>
            </a:r>
            <a:endParaRPr lang="ru-RU" sz="4400" b="1" dirty="0"/>
          </a:p>
        </p:txBody>
      </p:sp>
      <p:sp>
        <p:nvSpPr>
          <p:cNvPr id="21" name="Скругленный прямоугольник 20">
            <a:hlinkClick r:id="rId9" action="ppaction://hlinksldjump"/>
          </p:cNvPr>
          <p:cNvSpPr/>
          <p:nvPr/>
        </p:nvSpPr>
        <p:spPr>
          <a:xfrm>
            <a:off x="7000875" y="3857625"/>
            <a:ext cx="1857375" cy="1071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hlinkClick r:id="rId9" action="ppaction://hlinksldjump"/>
              </a:rPr>
              <a:t>9</a:t>
            </a:r>
            <a:endParaRPr lang="ru-RU" sz="4400" b="1" dirty="0"/>
          </a:p>
        </p:txBody>
      </p:sp>
      <p:sp>
        <p:nvSpPr>
          <p:cNvPr id="22" name="Скругленный прямоугольник 21">
            <a:hlinkClick r:id="rId10" action="ppaction://hlinksldjump"/>
          </p:cNvPr>
          <p:cNvSpPr/>
          <p:nvPr/>
        </p:nvSpPr>
        <p:spPr>
          <a:xfrm>
            <a:off x="7000875" y="2071688"/>
            <a:ext cx="1857375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hlinkClick r:id="rId10" action="ppaction://hlinksldjump"/>
              </a:rPr>
              <a:t>6</a:t>
            </a:r>
            <a:endParaRPr lang="ru-RU" sz="4400" b="1" dirty="0"/>
          </a:p>
        </p:txBody>
      </p:sp>
      <p:sp>
        <p:nvSpPr>
          <p:cNvPr id="23" name="Скругленный прямоугольник 22">
            <a:hlinkClick r:id="rId11" action="ppaction://hlinksldjump"/>
          </p:cNvPr>
          <p:cNvSpPr/>
          <p:nvPr/>
        </p:nvSpPr>
        <p:spPr>
          <a:xfrm>
            <a:off x="7000875" y="214313"/>
            <a:ext cx="1857375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hlinkClick r:id="rId11" action="ppaction://hlinksldjump"/>
              </a:rPr>
              <a:t>3</a:t>
            </a:r>
            <a:endParaRPr lang="ru-RU" sz="4400" b="1" dirty="0"/>
          </a:p>
        </p:txBody>
      </p:sp>
      <p:sp>
        <p:nvSpPr>
          <p:cNvPr id="12" name="Выгнутая влево стрелка 11">
            <a:hlinkClick r:id="rId12" action="ppaction://hlinkpres?slideindex=18&amp;slidetitle=табло"/>
          </p:cNvPr>
          <p:cNvSpPr/>
          <p:nvPr/>
        </p:nvSpPr>
        <p:spPr>
          <a:xfrm>
            <a:off x="785813" y="5643563"/>
            <a:ext cx="1071562" cy="85725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звернутая стрелка 4">
            <a:hlinkClick r:id="" action="ppaction://hlinkshowjump?jump=firstslide"/>
          </p:cNvPr>
          <p:cNvSpPr/>
          <p:nvPr/>
        </p:nvSpPr>
        <p:spPr>
          <a:xfrm>
            <a:off x="571500" y="5715000"/>
            <a:ext cx="857250" cy="78581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9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/>
              <a:t>Причины,  по которым следует сказать «НЕТ»</a:t>
            </a:r>
            <a:endParaRPr lang="ru-RU" sz="4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i="1" dirty="0" smtClean="0"/>
              <a:t>отметить</a:t>
            </a:r>
            <a:r>
              <a:rPr lang="ru-RU" sz="4000" b="1" i="1" dirty="0" smtClean="0"/>
              <a:t> Аргументы в пользу отсрочки начало половой близости</a:t>
            </a:r>
            <a:endParaRPr lang="ru-RU" sz="4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1.Недоверие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2.Только с определённым человеком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3.Религиозные ценности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4.Слишком молод(а) или просто не готов(а)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5.Вы и партнёр пьяны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6.установка на дружеские отношения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7.боязнь насилия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8.Семейные традиции и нежелание конфликта с родителями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9.боязнь ЗППП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10.Боязнь беременности.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11.Отсутствие условий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звернутая стрелка 3">
            <a:hlinkClick r:id="" action="ppaction://hlinkshowjump?jump=firstslide"/>
          </p:cNvPr>
          <p:cNvSpPr/>
          <p:nvPr/>
        </p:nvSpPr>
        <p:spPr>
          <a:xfrm>
            <a:off x="571500" y="5715000"/>
            <a:ext cx="857250" cy="78581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1</a:t>
            </a:r>
            <a:endParaRPr lang="ru-RU" smtClean="0"/>
          </a:p>
          <a:p>
            <a:pPr algn="ctr"/>
            <a:r>
              <a:rPr lang="ru-RU" sz="4000" b="1" smtClean="0"/>
              <a:t>Что такое ВИЧ - инфекция?</a:t>
            </a:r>
          </a:p>
          <a:p>
            <a:pPr algn="ctr"/>
            <a:r>
              <a:rPr lang="ru-RU" sz="4000" b="1" smtClean="0"/>
              <a:t>Чем она вызывается?</a:t>
            </a:r>
          </a:p>
          <a:p>
            <a:endParaRPr lang="ru-RU" smtClean="0"/>
          </a:p>
          <a:p>
            <a:pPr algn="ctr"/>
            <a:r>
              <a:rPr lang="ru-RU" sz="4000" b="1" smtClean="0"/>
              <a:t>Что такое СПИД? </a:t>
            </a:r>
          </a:p>
          <a:p>
            <a:pPr algn="ctr"/>
            <a:r>
              <a:rPr lang="ru-RU" sz="4000" b="1" smtClean="0"/>
              <a:t> Какая это стадия? </a:t>
            </a:r>
          </a:p>
          <a:p>
            <a:endParaRPr lang="ru-RU" smtClean="0"/>
          </a:p>
        </p:txBody>
      </p:sp>
      <p:sp>
        <p:nvSpPr>
          <p:cNvPr id="4" name="Развернутая стрелка 3">
            <a:hlinkClick r:id="" action="ppaction://hlinkshowjump?jump=firstslide"/>
          </p:cNvPr>
          <p:cNvSpPr/>
          <p:nvPr/>
        </p:nvSpPr>
        <p:spPr>
          <a:xfrm>
            <a:off x="571500" y="5715000"/>
            <a:ext cx="857250" cy="78581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000125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2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300" b="1" dirty="0" smtClean="0"/>
              <a:t>Как люди инфицируются ВИЧ?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300" b="1" dirty="0" smtClean="0"/>
              <a:t> (пути распространения)</a:t>
            </a:r>
            <a:endParaRPr lang="ru-RU" sz="43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300" dirty="0" smtClean="0"/>
              <a:t>1.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300" dirty="0" smtClean="0"/>
              <a:t>2.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300" dirty="0" smtClean="0"/>
              <a:t>3.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300" dirty="0" smtClean="0"/>
              <a:t>4.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300" dirty="0" smtClean="0"/>
              <a:t>5.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300" dirty="0" smtClean="0"/>
              <a:t>6.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5" name="Развернутая стрелка 4">
            <a:hlinkClick r:id="" action="ppaction://hlinkshowjump?jump=firstslide"/>
          </p:cNvPr>
          <p:cNvSpPr/>
          <p:nvPr/>
        </p:nvSpPr>
        <p:spPr>
          <a:xfrm>
            <a:off x="214313" y="5857875"/>
            <a:ext cx="857250" cy="78581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357188"/>
            <a:ext cx="8229600" cy="5357812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3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b="1" dirty="0" smtClean="0"/>
              <a:t>Как люди инфицируются ЗППП?                     (заболевания передающиеся половым путём)</a:t>
            </a:r>
            <a:endParaRPr lang="ru-RU" sz="3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  </a:t>
            </a: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200" b="1" dirty="0" smtClean="0"/>
              <a:t>Что нужно чтобы не заразиться?</a:t>
            </a:r>
            <a:endParaRPr lang="ru-RU" sz="4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1.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2.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3.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4.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5.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6.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Развернутая стрелка 3">
            <a:hlinkClick r:id="" action="ppaction://hlinkshowjump?jump=firstslide"/>
          </p:cNvPr>
          <p:cNvSpPr/>
          <p:nvPr/>
        </p:nvSpPr>
        <p:spPr>
          <a:xfrm>
            <a:off x="571500" y="5715000"/>
            <a:ext cx="857250" cy="78581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4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700" b="1" dirty="0" smtClean="0"/>
              <a:t> Как нельзя заразиться ВИЧ?</a:t>
            </a:r>
            <a:endParaRPr lang="ru-RU" sz="57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2.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3.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4.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5.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6.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7.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8.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9.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10.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11.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12.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13.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4" name="Развернутая стрелка 3">
            <a:hlinkClick r:id="" action="ppaction://hlinkshowjump?jump=firstslide"/>
          </p:cNvPr>
          <p:cNvSpPr/>
          <p:nvPr/>
        </p:nvSpPr>
        <p:spPr>
          <a:xfrm>
            <a:off x="1428750" y="5857875"/>
            <a:ext cx="857250" cy="78581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357188"/>
            <a:ext cx="8229600" cy="58118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5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БЛИЦ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1.Существует ли вакцина против </a:t>
            </a:r>
            <a:r>
              <a:rPr lang="ru-RU" b="1" dirty="0" err="1" smtClean="0"/>
              <a:t>СПИДа</a:t>
            </a:r>
            <a:r>
              <a:rPr lang="ru-RU" b="1" dirty="0" smtClean="0"/>
              <a:t>?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2. Существует ли эффективное лечение?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3.Что надо использовать при половых контактах, что бы избежать риск заражения ВИЧ?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Развернутая стрелка 3">
            <a:hlinkClick r:id="" action="ppaction://hlinkshowjump?jump=firstslide"/>
          </p:cNvPr>
          <p:cNvSpPr/>
          <p:nvPr/>
        </p:nvSpPr>
        <p:spPr>
          <a:xfrm>
            <a:off x="571500" y="5715000"/>
            <a:ext cx="857250" cy="78581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6</a:t>
            </a:r>
          </a:p>
          <a:p>
            <a:r>
              <a:rPr lang="ru-RU" b="1" smtClean="0"/>
              <a:t>Большой риск заражения ВИЧ при …?</a:t>
            </a:r>
            <a:endParaRPr lang="ru-RU" smtClean="0"/>
          </a:p>
          <a:p>
            <a:endParaRPr lang="ru-RU" smtClean="0"/>
          </a:p>
          <a:p>
            <a:r>
              <a:rPr lang="ru-RU" smtClean="0"/>
              <a:t>1</a:t>
            </a:r>
          </a:p>
          <a:p>
            <a:r>
              <a:rPr lang="ru-RU" smtClean="0"/>
              <a:t>2</a:t>
            </a:r>
          </a:p>
          <a:p>
            <a:r>
              <a:rPr lang="ru-RU" smtClean="0"/>
              <a:t>3</a:t>
            </a:r>
          </a:p>
          <a:p>
            <a:r>
              <a:rPr lang="ru-RU" smtClean="0"/>
              <a:t>4</a:t>
            </a:r>
          </a:p>
          <a:p>
            <a:r>
              <a:rPr lang="ru-RU" smtClean="0"/>
              <a:t>5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Развернутая стрелка 3">
            <a:hlinkClick r:id="" action="ppaction://hlinkshowjump?jump=firstslide"/>
          </p:cNvPr>
          <p:cNvSpPr/>
          <p:nvPr/>
        </p:nvSpPr>
        <p:spPr>
          <a:xfrm>
            <a:off x="571500" y="5715000"/>
            <a:ext cx="857250" cy="78581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7</a:t>
            </a:r>
          </a:p>
          <a:p>
            <a:pPr algn="ctr"/>
            <a:r>
              <a:rPr lang="ru-RU" sz="4000" b="1" smtClean="0"/>
              <a:t>Презервативы предохраняют от…..</a:t>
            </a:r>
            <a:endParaRPr lang="ru-RU" sz="4000" smtClean="0"/>
          </a:p>
          <a:p>
            <a:r>
              <a:rPr lang="ru-RU" sz="4000" smtClean="0"/>
              <a:t>1.</a:t>
            </a:r>
          </a:p>
          <a:p>
            <a:r>
              <a:rPr lang="ru-RU" sz="4000" smtClean="0"/>
              <a:t>2.</a:t>
            </a:r>
          </a:p>
          <a:p>
            <a:pPr algn="ctr"/>
            <a:r>
              <a:rPr lang="ru-RU" sz="4000" b="1" smtClean="0"/>
              <a:t>Что такое изнасилование?</a:t>
            </a:r>
            <a:endParaRPr lang="ru-RU" sz="4000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Развернутая стрелка 3">
            <a:hlinkClick r:id="" action="ppaction://hlinkshowjump?jump=firstslide"/>
          </p:cNvPr>
          <p:cNvSpPr/>
          <p:nvPr/>
        </p:nvSpPr>
        <p:spPr>
          <a:xfrm>
            <a:off x="571500" y="5715000"/>
            <a:ext cx="857250" cy="78581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8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Развернутая стрелка 3">
            <a:hlinkClick r:id="" action="ppaction://hlinkshowjump?jump=firstslide"/>
          </p:cNvPr>
          <p:cNvSpPr/>
          <p:nvPr/>
        </p:nvSpPr>
        <p:spPr>
          <a:xfrm>
            <a:off x="571500" y="5715000"/>
            <a:ext cx="857250" cy="785813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172</Words>
  <PresentationFormat>On-screen Show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Calibri</vt:lpstr>
      <vt:lpstr>Arial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Игорь</cp:lastModifiedBy>
  <cp:revision>9</cp:revision>
  <dcterms:modified xsi:type="dcterms:W3CDTF">2011-09-15T18:06:40Z</dcterms:modified>
</cp:coreProperties>
</file>